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a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b.xml" ContentType="application/vnd.openxmlformats-officedocument.presentationml.slide+xml"/>
  <Override PartName="/ppt/notesSlides/notesSlidea.xml" ContentType="application/vnd.openxmlformats-officedocument.presentationml.notesSlide+xml"/>
  <Override PartName="/ppt/slides/slidec.xml" ContentType="application/vnd.openxmlformats-officedocument.presentationml.slide+xml"/>
  <Override PartName="/ppt/notesSlides/notesSlideb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  <p:sldId id="267" r:id="Rel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Relationship Type="http://schemas.openxmlformats.org/officeDocument/2006/relationships/slide" Target="/ppt/slides/slidec.xml" Id="RelId10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lineStackedColumnComboChart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areaChart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7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lineStackedColumnComboChart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8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9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areaChart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a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b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Quantity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Sales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5 Product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Top 3 Cities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shape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Profit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Years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91febe13-d840-44f3-ad2a-a6e315a62ee4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2524b63313554310" /><Relationship Type="http://schemas.openxmlformats.org/officeDocument/2006/relationships/slideLayout" Target="/ppt/slideLayouts/slideLayout8.xml" Id="R3822c41ff8134afe" /><Relationship Type="http://schemas.openxmlformats.org/officeDocument/2006/relationships/hyperlink" Target="https://app.powerbi.com/groups/me/reports/91febe13-d840-44f3-ad2a-a6e315a62ee4/?pbi_source=PowerPoint" TargetMode="External" Id="RelId0" /><Relationship Type="http://schemas.openxmlformats.org/officeDocument/2006/relationships/image" Target="/ppt/media/image4.png" Id="imgId910770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1465de7662724f78" /><Relationship Type="http://schemas.openxmlformats.org/officeDocument/2006/relationships/slideLayout" Target="/ppt/slideLayouts/slideLayout8.xml" Id="Rcd72eef89baa41c1" /><Relationship Type="http://schemas.openxmlformats.org/officeDocument/2006/relationships/hyperlink" Target="https://app.powerbi.com/groups/me/reports/91febe13-d840-44f3-ad2a-a6e315a62ee4/?pbi_source=PowerPoint" TargetMode="External" Id="RelId1" /><Relationship Type="http://schemas.openxmlformats.org/officeDocument/2006/relationships/image" Target="/ppt/media/image5.png" Id="imgId9107705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495bf52a7de2446b" /><Relationship Type="http://schemas.openxmlformats.org/officeDocument/2006/relationships/slideLayout" Target="/ppt/slideLayouts/slideLayout8.xml" Id="Rfedf8fc595a748f4" /><Relationship Type="http://schemas.openxmlformats.org/officeDocument/2006/relationships/hyperlink" Target="https://app.powerbi.com/groups/me/reports/91febe13-d840-44f3-ad2a-a6e315a62ee4/?pbi_source=PowerPoint" TargetMode="External" Id="RelId2" /><Relationship Type="http://schemas.openxmlformats.org/officeDocument/2006/relationships/image" Target="/ppt/media/image6.png" Id="imgId910770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26e6159d400044cf" /><Relationship Type="http://schemas.openxmlformats.org/officeDocument/2006/relationships/slideLayout" Target="/ppt/slideLayouts/slideLayout8.xml" Id="R0ad1b046072d43ec" /><Relationship Type="http://schemas.openxmlformats.org/officeDocument/2006/relationships/hyperlink" Target="https://app.powerbi.com/groups/me/reports/91febe13-d840-44f3-ad2a-a6e315a62ee4/?pbi_source=PowerPoint" TargetMode="External" Id="RelId3" /><Relationship Type="http://schemas.openxmlformats.org/officeDocument/2006/relationships/image" Target="/ppt/media/image7.png" Id="imgId910770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7c4b5e63a73d477f" /><Relationship Type="http://schemas.openxmlformats.org/officeDocument/2006/relationships/slideLayout" Target="/ppt/slideLayouts/slideLayout8.xml" Id="Raee61f95930f4363" /><Relationship Type="http://schemas.openxmlformats.org/officeDocument/2006/relationships/hyperlink" Target="https://app.powerbi.com/groups/me/reports/91febe13-d840-44f3-ad2a-a6e315a62ee4/?pbi_source=PowerPoint" TargetMode="External" Id="RelId4" /><Relationship Type="http://schemas.openxmlformats.org/officeDocument/2006/relationships/image" Target="/ppt/media/image8.png" Id="imgId9107710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ce8912c3b36743fe" /><Relationship Type="http://schemas.openxmlformats.org/officeDocument/2006/relationships/slideLayout" Target="/ppt/slideLayouts/slideLayout8.xml" Id="Rbad0004ec9d0411f" /><Relationship Type="http://schemas.openxmlformats.org/officeDocument/2006/relationships/hyperlink" Target="https://app.powerbi.com/groups/me/reports/91febe13-d840-44f3-ad2a-a6e315a62ee4/?pbi_source=PowerPoint" TargetMode="External" Id="RelId5" /><Relationship Type="http://schemas.openxmlformats.org/officeDocument/2006/relationships/image" Target="/ppt/media/image9.png" Id="imgId910770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023a41a4ddcd426c" /><Relationship Type="http://schemas.openxmlformats.org/officeDocument/2006/relationships/slideLayout" Target="/ppt/slideLayouts/slideLayout8.xml" Id="R36bbddd4552f4051" /><Relationship Type="http://schemas.openxmlformats.org/officeDocument/2006/relationships/hyperlink" Target="https://app.powerbi.com/groups/me/reports/91febe13-d840-44f3-ad2a-a6e315a62ee4/?pbi_source=PowerPoint" TargetMode="External" Id="RelId6" /><Relationship Type="http://schemas.openxmlformats.org/officeDocument/2006/relationships/image" Target="/ppt/media/imagea.png" Id="imgId9107706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6f976762a6204e11" /><Relationship Type="http://schemas.openxmlformats.org/officeDocument/2006/relationships/slideLayout" Target="/ppt/slideLayouts/slideLayout8.xml" Id="R54e691dc6a4c4668" /><Relationship Type="http://schemas.openxmlformats.org/officeDocument/2006/relationships/hyperlink" Target="https://app.powerbi.com/groups/me/reports/91febe13-d840-44f3-ad2a-a6e315a62ee4/?pbi_source=PowerPoint" TargetMode="External" Id="RelId7" /><Relationship Type="http://schemas.openxmlformats.org/officeDocument/2006/relationships/image" Target="/ppt/media/imageb.png" Id="imgId9107707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19927fb3b42a4c37" /><Relationship Type="http://schemas.openxmlformats.org/officeDocument/2006/relationships/slideLayout" Target="/ppt/slideLayouts/slideLayout8.xml" Id="R14fd1444b7914a8b" /><Relationship Type="http://schemas.openxmlformats.org/officeDocument/2006/relationships/hyperlink" Target="https://app.powerbi.com/groups/me/reports/91febe13-d840-44f3-ad2a-a6e315a62ee4/?pbi_source=PowerPoint" TargetMode="External" Id="RelId8" /><Relationship Type="http://schemas.openxmlformats.org/officeDocument/2006/relationships/image" Target="/ppt/media/imagec.png" Id="imgId9107708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notesSlide" Target="/ppt/notesSlides/notesSlidea.xml" Id="R76aa34c3fb434f2f" /><Relationship Type="http://schemas.openxmlformats.org/officeDocument/2006/relationships/slideLayout" Target="/ppt/slideLayouts/slideLayout8.xml" Id="R01e478337f524fcc" /><Relationship Type="http://schemas.openxmlformats.org/officeDocument/2006/relationships/hyperlink" Target="https://app.powerbi.com/groups/me/reports/91febe13-d840-44f3-ad2a-a6e315a62ee4/?pbi_source=PowerPoint" TargetMode="External" Id="RelId9" /><Relationship Type="http://schemas.openxmlformats.org/officeDocument/2006/relationships/image" Target="/ppt/media/imaged.png" Id="imgId9107709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notesSlide" Target="/ppt/notesSlides/notesSlideb.xml" Id="R0579acd0620d4863" /><Relationship Type="http://schemas.openxmlformats.org/officeDocument/2006/relationships/slideLayout" Target="/ppt/slideLayouts/slideLayout8.xml" Id="R6e41b9edab724875" /><Relationship Type="http://schemas.openxmlformats.org/officeDocument/2006/relationships/hyperlink" Target="https://app.powerbi.com/groups/me/reports/91febe13-d840-44f3-ad2a-a6e315a62ee4/?pbi_source=PowerPoint" TargetMode="External" Id="RelId10" /><Relationship Type="http://schemas.openxmlformats.org/officeDocument/2006/relationships/image" Target="/ppt/media/imagee.png" Id="imgId9107711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AdentureWorks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3/2/2023 4:39:55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12/31/2021 5:30:06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bleEx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0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Summary1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bleEx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0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Summary2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StackedColumnComboChart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0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Category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map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0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Region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map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1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State-Province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reaChart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0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StackedColumnComboChart. Please refer to the notes on this slide for details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0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QuantityVsSales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barChart. Please refer to the notes on this slide for details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0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models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reaChart. Please refer to the notes on this slide for details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0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DiffAfterExtend</a:t>
            </a:r>
          </a:p>
        </p:txBody>
      </p:sp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lusteredBarChart. Please refer to the notes on this slide for details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0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BusinessType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c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Quantity ,Sales ,slicer ,Top 5 Product ,Top 3 Cities ,shape ,Profit ,barChart ,lineChart ,map ,tableEx ,Years. Please refer to the notes on this slide for details">
            <a:hlinkClick xmlns:r="http://schemas.openxmlformats.org/officeDocument/2006/relationships" xmlns:a="http://schemas.openxmlformats.org/drawingml/2006/main" r:id="RelId1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910771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AdvebtureDashboard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